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B8035-3381-98EE-63DF-3D4D390E1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27EFC-34B5-70EC-7B99-04F09DFFCA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A6B58-DB5D-23EF-526E-367BFD700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2A5C0-EEB5-49E9-A18C-7E90A90ED371}" type="datetimeFigureOut">
              <a:rPr lang="th-TH" smtClean="0"/>
              <a:t>20/04/66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64A3B-F595-81E4-6068-BD45C0E50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4B171-545F-915B-04F5-F966311E7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64757-A7B0-4184-907A-0E9330DE6D3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02915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CBCD8-00A7-3553-0B62-A139357A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A74146-5B17-20B3-D50C-71B274FDCE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AB1165-886C-1AEE-9265-402FBA86D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2A5C0-EEB5-49E9-A18C-7E90A90ED371}" type="datetimeFigureOut">
              <a:rPr lang="th-TH" smtClean="0"/>
              <a:t>20/04/66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DB43F-7628-A1C9-09D9-E3F5FE012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87C28-0890-8700-7003-F1F392BBE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64757-A7B0-4184-907A-0E9330DE6D3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29053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55AD9E-DC5A-1FEF-31D2-5772B20BB9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0F3F08-6B19-3B3A-FE10-7A476CFD48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CD55A-412F-6834-8E4F-4F17E7E28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2A5C0-EEB5-49E9-A18C-7E90A90ED371}" type="datetimeFigureOut">
              <a:rPr lang="th-TH" smtClean="0"/>
              <a:t>20/04/66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8BE30-7168-8334-8538-5B803E90B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7F733-EC63-4E87-72A7-EEE87A744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64757-A7B0-4184-907A-0E9330DE6D3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08147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76D17-282D-A70D-3CE6-E572A6A7C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37FBF-E5EC-1AB6-8F71-34E763878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C3440-483A-2BD2-281D-AC15E1686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2A5C0-EEB5-49E9-A18C-7E90A90ED371}" type="datetimeFigureOut">
              <a:rPr lang="th-TH" smtClean="0"/>
              <a:t>20/04/66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5EEA0-1110-7F9A-F3A9-3B3E8646C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B3EA1-837B-88A2-67D4-83A9170BA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64757-A7B0-4184-907A-0E9330DE6D3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37184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719EC-3085-E7F2-1D9A-17392D8DF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8D263A-24EA-467B-C006-60870AA3E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E7718-8964-2C6D-CB80-486A4E058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2A5C0-EEB5-49E9-A18C-7E90A90ED371}" type="datetimeFigureOut">
              <a:rPr lang="th-TH" smtClean="0"/>
              <a:t>20/04/66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50D38-ACF8-6779-9BA0-FA4373ACC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86673-8E01-DED4-098A-F7B58847A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64757-A7B0-4184-907A-0E9330DE6D3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49091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C7BB4-95F3-BECE-1ACD-4976AB4EC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464A4-F0B4-6767-E448-A2BD186B6E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88A42-B05D-199B-6E66-C3B24BA434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B042D6-9216-DCE8-8ABD-318F17BC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2A5C0-EEB5-49E9-A18C-7E90A90ED371}" type="datetimeFigureOut">
              <a:rPr lang="th-TH" smtClean="0"/>
              <a:t>20/04/66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5C051D-C0FD-9D4E-FA70-668B40769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132899-C77D-8F4D-9003-873EF2619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64757-A7B0-4184-907A-0E9330DE6D3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3801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53FF7-E09F-C857-77C5-36185DEF0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F9899B-6896-F6CC-5FF1-CD09C312E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5EBB7A-B88A-0655-53DC-F9ADB1E8E9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DB2279-139B-D550-AE57-1BA683F6E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888FA4-4189-45DC-BAE0-42A142106B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1125BF-414D-B478-8D5E-AA9B17F7A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2A5C0-EEB5-49E9-A18C-7E90A90ED371}" type="datetimeFigureOut">
              <a:rPr lang="th-TH" smtClean="0"/>
              <a:t>20/04/66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F11318-B443-56FC-CD55-5A23D025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1D8F50-C536-20AB-FC43-6F014B46A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64757-A7B0-4184-907A-0E9330DE6D3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89341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A093D-A419-F807-9260-BB4E3DF5E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250FE6-FD19-AF1C-7A2B-5EEC73145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2A5C0-EEB5-49E9-A18C-7E90A90ED371}" type="datetimeFigureOut">
              <a:rPr lang="th-TH" smtClean="0"/>
              <a:t>20/04/66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AFD4EE-27F3-D759-7BA7-0B23F7566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7EABBA-D79C-B352-B784-E76F26FCD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64757-A7B0-4184-907A-0E9330DE6D3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38962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05F470-E057-9601-559A-3A4571BC7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2A5C0-EEB5-49E9-A18C-7E90A90ED371}" type="datetimeFigureOut">
              <a:rPr lang="th-TH" smtClean="0"/>
              <a:t>20/04/66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D8DF6D-D1CE-8406-490E-58449548A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E2A94-7393-B0CD-CB27-1CD69FB33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64757-A7B0-4184-907A-0E9330DE6D3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38986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AE1BF-032D-32C0-21BE-E3A040D46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84D08-8ECB-C5FC-CC68-6465A15BB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CC5478-7B62-093D-DB17-AB18D8FC20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37A81A-2DEC-60B2-5DA1-0856D4E5A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2A5C0-EEB5-49E9-A18C-7E90A90ED371}" type="datetimeFigureOut">
              <a:rPr lang="th-TH" smtClean="0"/>
              <a:t>20/04/66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150D4-0989-1F16-B551-F28075F70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47819D-95FB-2A83-9F4C-6CD66A2DB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64757-A7B0-4184-907A-0E9330DE6D3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68621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948C-4FC1-E850-2AC1-DD2E4B9BD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3F18B1-E9B8-E5F4-BB59-0737FCB502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53C183-849F-6774-47EF-DB7320A45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1143D6-45D2-2BF7-4E59-0489FC032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2A5C0-EEB5-49E9-A18C-7E90A90ED371}" type="datetimeFigureOut">
              <a:rPr lang="th-TH" smtClean="0"/>
              <a:t>20/04/66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673D64-83B1-CD64-8D7A-EE94CA81D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B6145F-5777-3C15-B9AB-6AEFB4836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64757-A7B0-4184-907A-0E9330DE6D3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11911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1C8E74-52B5-2A95-D412-361F4BE6D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858A2B-D749-4E7F-22D1-0CF32C547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65A22-EA1C-7558-88D9-C390626283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2A5C0-EEB5-49E9-A18C-7E90A90ED371}" type="datetimeFigureOut">
              <a:rPr lang="th-TH" smtClean="0"/>
              <a:t>20/04/66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64D9C1-8746-2D01-E7FB-F72C45FFE1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72DBE-C49E-C567-DC1B-302C34A2D8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64757-A7B0-4184-907A-0E9330DE6D3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7305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53A592-CE1A-266B-5A02-7912476123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64" t="4836" r="42574" b="16209"/>
          <a:stretch/>
        </p:blipFill>
        <p:spPr>
          <a:xfrm>
            <a:off x="284627" y="667868"/>
            <a:ext cx="2519083" cy="5414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CBA1CC-4D49-43FB-7A3A-DFB24D0A23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41" t="5751" r="36397" b="15295"/>
          <a:stretch/>
        </p:blipFill>
        <p:spPr>
          <a:xfrm>
            <a:off x="3190313" y="667868"/>
            <a:ext cx="2519083" cy="54146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F36A18-A338-219F-924D-EA4DCD3B42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941" t="5883" r="36397" b="15163"/>
          <a:stretch/>
        </p:blipFill>
        <p:spPr>
          <a:xfrm>
            <a:off x="6096000" y="667869"/>
            <a:ext cx="2519083" cy="54146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D3A716-C9AD-0914-8674-F8CC9AA31E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941" t="5751" r="36397" b="15294"/>
          <a:stretch/>
        </p:blipFill>
        <p:spPr>
          <a:xfrm>
            <a:off x="9001686" y="667868"/>
            <a:ext cx="2519083" cy="541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823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0DA5DE-C982-C44F-3D9F-ED3F89154A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47" t="5883" r="36471" b="14771"/>
          <a:stretch/>
        </p:blipFill>
        <p:spPr>
          <a:xfrm>
            <a:off x="233081" y="708212"/>
            <a:ext cx="2545977" cy="5441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41FC7D-CFE6-E252-B920-C986BE850D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73" t="6014" r="36544" b="14640"/>
          <a:stretch/>
        </p:blipFill>
        <p:spPr>
          <a:xfrm>
            <a:off x="3074893" y="708212"/>
            <a:ext cx="2545977" cy="54415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8DD918-058D-CB25-57C1-7AF9091491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573" t="5621" r="36544" b="15033"/>
          <a:stretch/>
        </p:blipFill>
        <p:spPr>
          <a:xfrm>
            <a:off x="6096000" y="708212"/>
            <a:ext cx="2545977" cy="54415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741F07-068E-F9E7-BF95-50479116A2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720" t="5621" r="36397" b="15033"/>
          <a:stretch/>
        </p:blipFill>
        <p:spPr>
          <a:xfrm>
            <a:off x="9117107" y="708212"/>
            <a:ext cx="2545977" cy="544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227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926F92-73FF-C1DD-F8FE-CCE73C528F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21" t="5883" r="36471" b="14771"/>
          <a:stretch/>
        </p:blipFill>
        <p:spPr>
          <a:xfrm>
            <a:off x="385482" y="708212"/>
            <a:ext cx="2537012" cy="5441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78C9CB-028E-DE85-1456-70896DAF18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721" t="6144" r="36471" b="14510"/>
          <a:stretch/>
        </p:blipFill>
        <p:spPr>
          <a:xfrm>
            <a:off x="3379694" y="708212"/>
            <a:ext cx="2537012" cy="54415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6445D7-AC09-5BA9-07FC-931109CACA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647" t="5883" r="36544" b="14771"/>
          <a:stretch/>
        </p:blipFill>
        <p:spPr>
          <a:xfrm>
            <a:off x="6517341" y="708212"/>
            <a:ext cx="2537012" cy="54415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1BBAE6-6A6A-59FC-2256-E5067AB312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794" t="5883" r="36397" b="14771"/>
          <a:stretch/>
        </p:blipFill>
        <p:spPr>
          <a:xfrm>
            <a:off x="9341224" y="708212"/>
            <a:ext cx="2537012" cy="544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195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AD8F33-69BE-E9B8-819C-0C217F359A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47" t="6013" r="36544" b="14902"/>
          <a:stretch/>
        </p:blipFill>
        <p:spPr>
          <a:xfrm>
            <a:off x="242047" y="717175"/>
            <a:ext cx="2537012" cy="54236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8B295A-64B3-A1ED-A3BC-2E93659586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647" t="5882" r="36544" b="15033"/>
          <a:stretch/>
        </p:blipFill>
        <p:spPr>
          <a:xfrm>
            <a:off x="3307977" y="717175"/>
            <a:ext cx="2537012" cy="54236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2BECBF-06BB-04C1-DD13-900D016860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647" t="5751" r="36544" b="15164"/>
          <a:stretch/>
        </p:blipFill>
        <p:spPr>
          <a:xfrm>
            <a:off x="6342529" y="717175"/>
            <a:ext cx="2537012" cy="54236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FC0731-0D00-67D5-A9C5-6D35C31E47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647" t="5882" r="36544" b="15033"/>
          <a:stretch/>
        </p:blipFill>
        <p:spPr>
          <a:xfrm>
            <a:off x="9377082" y="717175"/>
            <a:ext cx="2537012" cy="542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01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01AF70-16C1-6CAE-4453-3B65573C8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70" t="9935" r="39118" b="5882"/>
          <a:stretch/>
        </p:blipFill>
        <p:spPr>
          <a:xfrm>
            <a:off x="8608359" y="407894"/>
            <a:ext cx="2671482" cy="57732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1BA2EE-9F84-506C-552B-82DCEBB477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18" t="9804" r="38971" b="6013"/>
          <a:stretch/>
        </p:blipFill>
        <p:spPr>
          <a:xfrm>
            <a:off x="4647640" y="380999"/>
            <a:ext cx="2671482" cy="57732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DDCEA4-B6F2-C555-E567-1A1672C891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116" t="9804" r="38973" b="6013"/>
          <a:stretch/>
        </p:blipFill>
        <p:spPr>
          <a:xfrm>
            <a:off x="686919" y="407893"/>
            <a:ext cx="2671485" cy="577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24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02AB51-D64B-08AB-B23F-D29CB0DB01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49" t="10195" r="39041" b="5621"/>
          <a:stretch/>
        </p:blipFill>
        <p:spPr>
          <a:xfrm>
            <a:off x="4252632" y="493059"/>
            <a:ext cx="2671485" cy="57732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EE0CBF-38E0-2DCD-1FB8-DF1596D216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91" t="10065" r="38897" b="5751"/>
          <a:stretch/>
        </p:blipFill>
        <p:spPr>
          <a:xfrm>
            <a:off x="7754469" y="493059"/>
            <a:ext cx="2671485" cy="57732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DFEE32-8012-B076-E9DA-86141EA3DC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117" t="9935" r="38971" b="5882"/>
          <a:stretch/>
        </p:blipFill>
        <p:spPr>
          <a:xfrm>
            <a:off x="750795" y="493059"/>
            <a:ext cx="2671485" cy="577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49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FE7581-ACE4-7937-90FA-75B6EF2E6D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18" t="9674" r="38971" b="6144"/>
          <a:stretch/>
        </p:blipFill>
        <p:spPr>
          <a:xfrm>
            <a:off x="941294" y="542364"/>
            <a:ext cx="2671485" cy="57732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EF97B9-8A2E-7641-84C8-21D3C2817F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045" t="9935" r="39044" b="5882"/>
          <a:stretch/>
        </p:blipFill>
        <p:spPr>
          <a:xfrm>
            <a:off x="4446493" y="542364"/>
            <a:ext cx="2671485" cy="57732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1C3E87-FA04-5448-FE7E-C746F3FA85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970" t="9804" r="39118" b="6012"/>
          <a:stretch/>
        </p:blipFill>
        <p:spPr>
          <a:xfrm>
            <a:off x="7951692" y="542363"/>
            <a:ext cx="2671485" cy="577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24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บวรวัชร ทองอยู่</dc:creator>
  <cp:lastModifiedBy>บวรวัชร ทองอยู่</cp:lastModifiedBy>
  <cp:revision>5</cp:revision>
  <dcterms:created xsi:type="dcterms:W3CDTF">2023-04-18T08:18:20Z</dcterms:created>
  <dcterms:modified xsi:type="dcterms:W3CDTF">2023-04-20T05:51:14Z</dcterms:modified>
</cp:coreProperties>
</file>